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76.png"/><Relationship Id="rId9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9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12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12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43.png"/><Relationship Id="rId4" Type="http://schemas.openxmlformats.org/officeDocument/2006/relationships/image" Target="../media/image32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12" Type="http://schemas.openxmlformats.org/officeDocument/2006/relationships/image" Target="../media/image3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4.png"/><Relationship Id="rId11" Type="http://schemas.openxmlformats.org/officeDocument/2006/relationships/image" Target="../media/image48.png"/><Relationship Id="rId5" Type="http://schemas.openxmlformats.org/officeDocument/2006/relationships/image" Target="../media/image33.png"/><Relationship Id="rId10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46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12" Type="http://schemas.openxmlformats.org/officeDocument/2006/relationships/image" Target="../media/image1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4.png"/><Relationship Id="rId11" Type="http://schemas.openxmlformats.org/officeDocument/2006/relationships/image" Target="../media/image53.png"/><Relationship Id="rId5" Type="http://schemas.openxmlformats.org/officeDocument/2006/relationships/image" Target="../media/image33.png"/><Relationship Id="rId10" Type="http://schemas.openxmlformats.org/officeDocument/2006/relationships/image" Target="../media/image52.png"/><Relationship Id="rId4" Type="http://schemas.openxmlformats.org/officeDocument/2006/relationships/image" Target="../media/image32.pn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audio" Target="../media/media8.m4a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microsoft.com/office/2007/relationships/media" Target="../media/media8.m4a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12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32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png"/><Relationship Id="rId5" Type="http://schemas.openxmlformats.org/officeDocument/2006/relationships/image" Target="../media/image7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61436" y="369910"/>
            <a:ext cx="3104478" cy="551883"/>
            <a:chOff x="-861436" y="369910"/>
            <a:chExt cx="3104478" cy="5518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61436" y="369910"/>
              <a:ext cx="3104478" cy="5518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8005" y="693865"/>
            <a:ext cx="2200086" cy="616024"/>
            <a:chOff x="2508005" y="693865"/>
            <a:chExt cx="2200086" cy="6160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8005" y="693865"/>
              <a:ext cx="2200086" cy="6160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60397" y="386006"/>
            <a:ext cx="3104478" cy="551883"/>
            <a:chOff x="12860397" y="386006"/>
            <a:chExt cx="3104478" cy="5518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60397" y="386006"/>
              <a:ext cx="3104478" cy="5518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15062" y="838902"/>
            <a:ext cx="2200086" cy="616024"/>
            <a:chOff x="15615062" y="838902"/>
            <a:chExt cx="2200086" cy="6160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15062" y="838902"/>
              <a:ext cx="2200086" cy="6160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46291" y="498652"/>
            <a:ext cx="18265935" cy="732467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2458" y="3243296"/>
            <a:ext cx="10634090" cy="28713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69526" y="8581932"/>
            <a:ext cx="1546662" cy="850664"/>
            <a:chOff x="8369526" y="8581932"/>
            <a:chExt cx="1546662" cy="8506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9526" y="8581932"/>
              <a:ext cx="1546662" cy="8506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42431" y="3858858"/>
            <a:ext cx="1142857" cy="1142857"/>
            <a:chOff x="11242431" y="3858858"/>
            <a:chExt cx="1142857" cy="11428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42431" y="38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628571" y="5001716"/>
            <a:ext cx="2269813" cy="1402486"/>
            <a:chOff x="14628571" y="5001716"/>
            <a:chExt cx="2269813" cy="140248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628571" y="5001716"/>
              <a:ext cx="848873" cy="848873"/>
              <a:chOff x="14628571" y="5001716"/>
              <a:chExt cx="848873" cy="84887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28571" y="5001716"/>
                <a:ext cx="848873" cy="84887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791159" y="5296976"/>
              <a:ext cx="1107226" cy="1107226"/>
              <a:chOff x="15791159" y="5296976"/>
              <a:chExt cx="1107226" cy="110722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791159" y="5296976"/>
                <a:ext cx="1107226" cy="110722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628571" y="5001716"/>
              <a:ext cx="848873" cy="848873"/>
              <a:chOff x="14628571" y="5001716"/>
              <a:chExt cx="848873" cy="84887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28571" y="5001716"/>
                <a:ext cx="848873" cy="848873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2458" y="4041499"/>
            <a:ext cx="10108338" cy="2871386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AD9AF8DB-233D-AACE-33AB-14C497D728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4"/>
    </mc:Choice>
    <mc:Fallback>
      <p:transition spd="slow" advTm="6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8728" y="1173745"/>
            <a:ext cx="16156510" cy="9467181"/>
            <a:chOff x="1538728" y="1173745"/>
            <a:chExt cx="16156510" cy="9467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728" y="1173745"/>
              <a:ext cx="16156510" cy="9467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76" y="590476"/>
            <a:ext cx="8285349" cy="9092921"/>
            <a:chOff x="590476" y="590476"/>
            <a:chExt cx="8285349" cy="909292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90476" y="590476"/>
              <a:ext cx="8285349" cy="9092921"/>
              <a:chOff x="590476" y="590476"/>
              <a:chExt cx="8285349" cy="909292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90476" y="590476"/>
                <a:ext cx="8285349" cy="90929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58138" y="2005879"/>
              <a:ext cx="7528780" cy="7528780"/>
              <a:chOff x="758138" y="2005879"/>
              <a:chExt cx="7528780" cy="752878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8138" y="2005879"/>
                <a:ext cx="7528780" cy="752878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489264" y="7591425"/>
            <a:ext cx="2631630" cy="1897444"/>
            <a:chOff x="14489264" y="7591425"/>
            <a:chExt cx="2631630" cy="1897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76656" y="6745911"/>
              <a:ext cx="5263261" cy="379488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89264" y="7591425"/>
              <a:ext cx="2631630" cy="189744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09527" y="3242890"/>
            <a:ext cx="8845615" cy="61348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82982" y="1500125"/>
            <a:ext cx="6197310" cy="28752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8728" y="1173745"/>
            <a:ext cx="16156510" cy="9467181"/>
            <a:chOff x="1538728" y="1173745"/>
            <a:chExt cx="16156510" cy="9467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728" y="1173745"/>
              <a:ext cx="16156510" cy="9467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76" y="590476"/>
            <a:ext cx="8285349" cy="9092921"/>
            <a:chOff x="590476" y="590476"/>
            <a:chExt cx="8285349" cy="909292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90476" y="590476"/>
              <a:ext cx="8285349" cy="9092921"/>
              <a:chOff x="590476" y="590476"/>
              <a:chExt cx="8285349" cy="909292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90476" y="590476"/>
                <a:ext cx="8285349" cy="90929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58138" y="2005879"/>
              <a:ext cx="7528780" cy="7528780"/>
              <a:chOff x="758138" y="2005879"/>
              <a:chExt cx="7528780" cy="752878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8138" y="2005879"/>
                <a:ext cx="7528780" cy="752878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789799" y="7605686"/>
            <a:ext cx="1881083" cy="2077711"/>
            <a:chOff x="11789799" y="7605686"/>
            <a:chExt cx="1881083" cy="20777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1575" y="6669148"/>
              <a:ext cx="3762165" cy="415542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9799" y="7605686"/>
              <a:ext cx="1881083" cy="20777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81621" y="7605686"/>
            <a:ext cx="1664599" cy="2077711"/>
            <a:chOff x="13881621" y="7605686"/>
            <a:chExt cx="1664599" cy="20777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39863" y="6657373"/>
              <a:ext cx="3329198" cy="415542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81621" y="7605686"/>
              <a:ext cx="1664599" cy="20777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58461" y="7605686"/>
            <a:ext cx="1362434" cy="2077711"/>
            <a:chOff x="15758461" y="7605686"/>
            <a:chExt cx="1362434" cy="20777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51350" y="6640937"/>
              <a:ext cx="2724867" cy="415542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58461" y="7605686"/>
              <a:ext cx="1362434" cy="207771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79737" y="3226680"/>
            <a:ext cx="8038091" cy="613483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82982" y="1500125"/>
            <a:ext cx="6197310" cy="28752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8728" y="1173745"/>
            <a:ext cx="16156510" cy="9467181"/>
            <a:chOff x="1538728" y="1173745"/>
            <a:chExt cx="16156510" cy="9467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728" y="1173745"/>
              <a:ext cx="16156510" cy="9467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76" y="590476"/>
            <a:ext cx="8285349" cy="9092921"/>
            <a:chOff x="590476" y="590476"/>
            <a:chExt cx="8285349" cy="909292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90476" y="590476"/>
              <a:ext cx="8285349" cy="9092921"/>
              <a:chOff x="590476" y="590476"/>
              <a:chExt cx="8285349" cy="909292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90476" y="590476"/>
                <a:ext cx="8285349" cy="90929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58138" y="2005879"/>
              <a:ext cx="7528780" cy="7528780"/>
              <a:chOff x="758138" y="2005879"/>
              <a:chExt cx="7528780" cy="752878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8138" y="2005879"/>
                <a:ext cx="7528780" cy="752878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313067" y="7681660"/>
            <a:ext cx="7457133" cy="1060256"/>
            <a:chOff x="9313067" y="7681660"/>
            <a:chExt cx="7457133" cy="10602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13067" y="7681660"/>
              <a:ext cx="7457133" cy="106025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79737" y="3226680"/>
            <a:ext cx="8133330" cy="54523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82982" y="1500125"/>
            <a:ext cx="6197310" cy="28752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8728" y="1173745"/>
            <a:ext cx="16156510" cy="9467181"/>
            <a:chOff x="1538728" y="1173745"/>
            <a:chExt cx="16156510" cy="9467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728" y="1173745"/>
              <a:ext cx="16156510" cy="9467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76" y="590476"/>
            <a:ext cx="8285349" cy="9092921"/>
            <a:chOff x="590476" y="590476"/>
            <a:chExt cx="8285349" cy="909292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90476" y="590476"/>
              <a:ext cx="8285349" cy="9092921"/>
              <a:chOff x="590476" y="590476"/>
              <a:chExt cx="8285349" cy="909292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90476" y="590476"/>
                <a:ext cx="8285349" cy="90929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58138" y="2005879"/>
              <a:ext cx="7528780" cy="7528780"/>
              <a:chOff x="758138" y="2005879"/>
              <a:chExt cx="7528780" cy="752878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8138" y="2005879"/>
                <a:ext cx="7528780" cy="7528780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79737" y="3226680"/>
            <a:ext cx="6209520" cy="41031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82982" y="1500125"/>
            <a:ext cx="6197310" cy="28752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40133" y="1238906"/>
            <a:ext cx="12355212" cy="6817832"/>
            <a:chOff x="5340133" y="1238906"/>
            <a:chExt cx="12355212" cy="68178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0133" y="1238906"/>
              <a:ext cx="12355212" cy="68178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6265" y="1238906"/>
            <a:ext cx="4307685" cy="2898683"/>
            <a:chOff x="736265" y="1238906"/>
            <a:chExt cx="4307685" cy="28986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6265" y="1238906"/>
              <a:ext cx="4307685" cy="289868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77397" y="1092068"/>
            <a:ext cx="8313082" cy="52842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27928" y="2316995"/>
            <a:ext cx="1008876" cy="803958"/>
            <a:chOff x="6327928" y="2316995"/>
            <a:chExt cx="1008876" cy="80395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327928" y="2349476"/>
              <a:ext cx="1008876" cy="771477"/>
              <a:chOff x="6327928" y="2349476"/>
              <a:chExt cx="1008876" cy="7714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327928" y="2349476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5183" y="1894939"/>
              <a:ext cx="1645198" cy="17605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27928" y="3641768"/>
            <a:ext cx="1008876" cy="803958"/>
            <a:chOff x="6327928" y="3641768"/>
            <a:chExt cx="1008876" cy="80395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327928" y="3674249"/>
              <a:ext cx="1008876" cy="771477"/>
              <a:chOff x="6327928" y="3674249"/>
              <a:chExt cx="1008876" cy="77147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327928" y="3674249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25183" y="3219712"/>
              <a:ext cx="1683293" cy="1760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27928" y="4966541"/>
            <a:ext cx="1008876" cy="803958"/>
            <a:chOff x="6327928" y="4966541"/>
            <a:chExt cx="1008876" cy="80395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327928" y="4999022"/>
              <a:ext cx="1008876" cy="771477"/>
              <a:chOff x="6327928" y="4999022"/>
              <a:chExt cx="1008876" cy="77147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327928" y="4999022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5183" y="4544485"/>
              <a:ext cx="1683293" cy="17605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27928" y="6291314"/>
            <a:ext cx="1008876" cy="803958"/>
            <a:chOff x="6327928" y="6291314"/>
            <a:chExt cx="1008876" cy="80395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327928" y="6323795"/>
              <a:ext cx="1008876" cy="771477"/>
              <a:chOff x="6327928" y="6323795"/>
              <a:chExt cx="1008876" cy="77147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327928" y="6323795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5183" y="5869258"/>
              <a:ext cx="1721389" cy="176051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48616" y="2147107"/>
            <a:ext cx="5879112" cy="5413407"/>
          </a:xfrm>
          <a:prstGeom prst="rect">
            <a:avLst/>
          </a:prstGeom>
        </p:spPr>
      </p:pic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61918396-8498-8A9D-517C-8819308400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7"/>
    </mc:Choice>
    <mc:Fallback>
      <p:transition spd="slow" advTm="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912" y="0"/>
            <a:ext cx="17117889" cy="10204891"/>
            <a:chOff x="583912" y="0"/>
            <a:chExt cx="17117889" cy="102048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912" y="0"/>
              <a:ext cx="17117889" cy="102048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0744" y="6475944"/>
            <a:ext cx="4707909" cy="2638736"/>
            <a:chOff x="1460744" y="6475944"/>
            <a:chExt cx="4707909" cy="26387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49682" y="5300104"/>
              <a:ext cx="9415818" cy="527747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0744" y="6475944"/>
              <a:ext cx="4707909" cy="26387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84296" y="6475944"/>
            <a:ext cx="4717740" cy="2638736"/>
            <a:chOff x="6484296" y="6475944"/>
            <a:chExt cx="4717740" cy="26387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8954" y="5300104"/>
              <a:ext cx="9435481" cy="527747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84296" y="6475944"/>
              <a:ext cx="4717740" cy="26387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13837" y="6475944"/>
            <a:ext cx="4707621" cy="2638736"/>
            <a:chOff x="11513837" y="6475944"/>
            <a:chExt cx="4707621" cy="26387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3554" y="5300104"/>
              <a:ext cx="9415243" cy="527747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13837" y="6475944"/>
              <a:ext cx="4707621" cy="26387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2689" y="3053794"/>
            <a:ext cx="14711290" cy="31781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4083" y="1444306"/>
            <a:ext cx="4104244" cy="2110939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9D155C56-12B9-5823-BCF2-06A23E8CC2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69"/>
    </mc:Choice>
    <mc:Fallback>
      <p:transition spd="slow" advTm="16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2977" y="3265820"/>
            <a:ext cx="7530159" cy="5536508"/>
            <a:chOff x="852977" y="3265820"/>
            <a:chExt cx="7530159" cy="5536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977" y="3265820"/>
              <a:ext cx="7530159" cy="5536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3016" y="7685567"/>
            <a:ext cx="7090082" cy="102105"/>
            <a:chOff x="1073016" y="7685567"/>
            <a:chExt cx="7090082" cy="102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73016" y="7685567"/>
              <a:ext cx="7090082" cy="102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38707" y="7800848"/>
            <a:ext cx="3133160" cy="10468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96825" y="3265820"/>
            <a:ext cx="7530159" cy="5536508"/>
            <a:chOff x="9396825" y="3265820"/>
            <a:chExt cx="7530159" cy="55365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6825" y="3265820"/>
              <a:ext cx="7530159" cy="5536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6864" y="7634515"/>
            <a:ext cx="7090082" cy="102105"/>
            <a:chOff x="9616864" y="7634515"/>
            <a:chExt cx="7090082" cy="1021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616864" y="7634515"/>
              <a:ext cx="7090082" cy="1021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3710" y="4028389"/>
            <a:ext cx="6171429" cy="3492651"/>
            <a:chOff x="1483710" y="4028389"/>
            <a:chExt cx="6171429" cy="34926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3710" y="4028389"/>
              <a:ext cx="6171429" cy="34926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76190" y="4114813"/>
            <a:ext cx="6171429" cy="3319803"/>
            <a:chOff x="10076190" y="4114813"/>
            <a:chExt cx="6171429" cy="33198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6190" y="4114813"/>
              <a:ext cx="6171429" cy="331980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12851" y="7729193"/>
            <a:ext cx="3823636" cy="104686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3605" y="-93282"/>
            <a:ext cx="19082665" cy="6888027"/>
          </a:xfrm>
          <a:prstGeom prst="rect">
            <a:avLst/>
          </a:prstGeom>
        </p:spPr>
      </p:pic>
      <p:pic>
        <p:nvPicPr>
          <p:cNvPr id="961" name="오디오 960">
            <a:hlinkClick r:id="" action="ppaction://media"/>
            <a:extLst>
              <a:ext uri="{FF2B5EF4-FFF2-40B4-BE49-F238E27FC236}">
                <a16:creationId xmlns:a16="http://schemas.microsoft.com/office/drawing/2014/main" id="{D497AB83-63B3-EE83-D7D5-285FBA1D4B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98"/>
    </mc:Choice>
    <mc:Fallback>
      <p:transition spd="slow" advTm="12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2977" y="3265820"/>
            <a:ext cx="7530159" cy="5536508"/>
            <a:chOff x="852977" y="3265820"/>
            <a:chExt cx="7530159" cy="5536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977" y="3265820"/>
              <a:ext cx="7530159" cy="5536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3016" y="7685567"/>
            <a:ext cx="7090082" cy="102105"/>
            <a:chOff x="1073016" y="7685567"/>
            <a:chExt cx="7090082" cy="102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73016" y="7685567"/>
              <a:ext cx="7090082" cy="102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1136" y="7729193"/>
            <a:ext cx="5606941" cy="10468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96825" y="3265820"/>
            <a:ext cx="7530159" cy="5536508"/>
            <a:chOff x="9396825" y="3265820"/>
            <a:chExt cx="7530159" cy="55365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6825" y="3265820"/>
              <a:ext cx="7530159" cy="5536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6864" y="7634515"/>
            <a:ext cx="7090082" cy="102105"/>
            <a:chOff x="9616864" y="7634515"/>
            <a:chExt cx="7090082" cy="1021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616864" y="7634515"/>
              <a:ext cx="7090082" cy="1021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2343" y="4114813"/>
            <a:ext cx="6171429" cy="3429294"/>
            <a:chOff x="1532343" y="4114813"/>
            <a:chExt cx="6171429" cy="34292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2343" y="4114813"/>
              <a:ext cx="6171429" cy="34292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76190" y="4114813"/>
            <a:ext cx="6171429" cy="3429294"/>
            <a:chOff x="10076190" y="4114813"/>
            <a:chExt cx="6171429" cy="34292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6190" y="4114813"/>
              <a:ext cx="6171429" cy="34292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09453" y="7729193"/>
            <a:ext cx="3261636" cy="104686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33605" y="-93282"/>
            <a:ext cx="19082665" cy="6888027"/>
          </a:xfrm>
          <a:prstGeom prst="rect">
            <a:avLst/>
          </a:prstGeom>
        </p:spPr>
      </p:pic>
      <p:pic>
        <p:nvPicPr>
          <p:cNvPr id="33" name="오디오 32">
            <a:hlinkClick r:id="" action="ppaction://media"/>
            <a:extLst>
              <a:ext uri="{FF2B5EF4-FFF2-40B4-BE49-F238E27FC236}">
                <a16:creationId xmlns:a16="http://schemas.microsoft.com/office/drawing/2014/main" id="{71312CA2-B5B1-6E15-21F7-5852B558F5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34"/>
    </mc:Choice>
    <mc:Fallback>
      <p:transition spd="slow" advTm="11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2977" y="3265820"/>
            <a:ext cx="7530159" cy="5536508"/>
            <a:chOff x="852977" y="3265820"/>
            <a:chExt cx="7530159" cy="5536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977" y="3265820"/>
              <a:ext cx="7530159" cy="5536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3016" y="7685567"/>
            <a:ext cx="7090082" cy="102105"/>
            <a:chOff x="1073016" y="7685567"/>
            <a:chExt cx="7090082" cy="102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73016" y="7685567"/>
              <a:ext cx="7090082" cy="1021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96825" y="3265820"/>
            <a:ext cx="7530159" cy="5536508"/>
            <a:chOff x="9396825" y="3265820"/>
            <a:chExt cx="7530159" cy="55365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6825" y="3265820"/>
              <a:ext cx="7530159" cy="5536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6864" y="7634515"/>
            <a:ext cx="7090082" cy="102105"/>
            <a:chOff x="9616864" y="7634515"/>
            <a:chExt cx="7090082" cy="102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616864" y="7634515"/>
              <a:ext cx="7090082" cy="1021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2343" y="4071720"/>
            <a:ext cx="6171429" cy="3481742"/>
            <a:chOff x="1532343" y="4071720"/>
            <a:chExt cx="6171429" cy="34817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2343" y="4071720"/>
              <a:ext cx="6171429" cy="34817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3016" y="6776485"/>
            <a:ext cx="1454768" cy="1327002"/>
            <a:chOff x="1073016" y="6776485"/>
            <a:chExt cx="1454768" cy="13270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811" y="6185164"/>
              <a:ext cx="2909536" cy="265400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3016" y="6776485"/>
              <a:ext cx="1454768" cy="13270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10731" y="4130668"/>
            <a:ext cx="6102347" cy="3363845"/>
            <a:chOff x="10110731" y="4130668"/>
            <a:chExt cx="6102347" cy="33638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10731" y="4130668"/>
              <a:ext cx="6102347" cy="336384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05331" y="7722380"/>
            <a:ext cx="3699579" cy="104686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33605" y="-93282"/>
            <a:ext cx="19082665" cy="688802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58175" y="7650084"/>
            <a:ext cx="6707474" cy="1046865"/>
          </a:xfrm>
          <a:prstGeom prst="rect">
            <a:avLst/>
          </a:prstGeom>
        </p:spPr>
      </p:pic>
      <p:pic>
        <p:nvPicPr>
          <p:cNvPr id="52" name="오디오 51">
            <a:hlinkClick r:id="" action="ppaction://media"/>
            <a:extLst>
              <a:ext uri="{FF2B5EF4-FFF2-40B4-BE49-F238E27FC236}">
                <a16:creationId xmlns:a16="http://schemas.microsoft.com/office/drawing/2014/main" id="{8DE013BC-717F-EA25-B8D1-71299FD7F7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91"/>
    </mc:Choice>
    <mc:Fallback>
      <p:transition spd="slow" advTm="9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2977" y="3265820"/>
            <a:ext cx="7530159" cy="5536508"/>
            <a:chOff x="852977" y="3265820"/>
            <a:chExt cx="7530159" cy="5536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977" y="3265820"/>
              <a:ext cx="7530159" cy="5536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3016" y="7685567"/>
            <a:ext cx="7090082" cy="102105"/>
            <a:chOff x="1073016" y="7685567"/>
            <a:chExt cx="7090082" cy="102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73016" y="7685567"/>
              <a:ext cx="7090082" cy="1021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96825" y="3265820"/>
            <a:ext cx="7530159" cy="5536508"/>
            <a:chOff x="9396825" y="3265820"/>
            <a:chExt cx="7530159" cy="55365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6825" y="3265820"/>
              <a:ext cx="7530159" cy="5536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6864" y="7634515"/>
            <a:ext cx="7090082" cy="102105"/>
            <a:chOff x="9616864" y="7634515"/>
            <a:chExt cx="7090082" cy="102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616864" y="7634515"/>
              <a:ext cx="7090082" cy="1021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3605" y="-93282"/>
            <a:ext cx="19082665" cy="68880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32343" y="4205827"/>
            <a:ext cx="6171429" cy="3347634"/>
            <a:chOff x="1532343" y="4205827"/>
            <a:chExt cx="6171429" cy="33476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2343" y="4205827"/>
              <a:ext cx="6171429" cy="33476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11393" y="4205827"/>
            <a:ext cx="6911764" cy="3331424"/>
            <a:chOff x="9811393" y="4205827"/>
            <a:chExt cx="6911764" cy="33314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1393" y="4205827"/>
              <a:ext cx="6911764" cy="33314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5498" y="7795623"/>
            <a:ext cx="5630484" cy="104686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39698" y="7795623"/>
            <a:ext cx="3552874" cy="1046865"/>
          </a:xfrm>
          <a:prstGeom prst="rect">
            <a:avLst/>
          </a:prstGeom>
        </p:spPr>
      </p:pic>
      <p:pic>
        <p:nvPicPr>
          <p:cNvPr id="54" name="오디오 53">
            <a:hlinkClick r:id="" action="ppaction://media"/>
            <a:extLst>
              <a:ext uri="{FF2B5EF4-FFF2-40B4-BE49-F238E27FC236}">
                <a16:creationId xmlns:a16="http://schemas.microsoft.com/office/drawing/2014/main" id="{1833646C-365B-E2DD-38FD-BB50220E11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57"/>
    </mc:Choice>
    <mc:Fallback>
      <p:transition spd="slow" advTm="10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7976" y="3320205"/>
            <a:ext cx="3705463" cy="2742832"/>
            <a:chOff x="1317976" y="3320205"/>
            <a:chExt cx="3705463" cy="27428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7976" y="3320205"/>
              <a:ext cx="3705463" cy="27428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1629" y="3320205"/>
            <a:ext cx="3705463" cy="2742832"/>
            <a:chOff x="5291629" y="3320205"/>
            <a:chExt cx="3705463" cy="27428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1629" y="3320205"/>
              <a:ext cx="3705463" cy="27428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65282" y="3320205"/>
            <a:ext cx="3705463" cy="2742832"/>
            <a:chOff x="9265282" y="3320205"/>
            <a:chExt cx="3705463" cy="27428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5282" y="3320205"/>
              <a:ext cx="3705463" cy="27428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38936" y="3320205"/>
            <a:ext cx="3705463" cy="2742832"/>
            <a:chOff x="13238936" y="3320205"/>
            <a:chExt cx="3705463" cy="27428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38936" y="3320205"/>
              <a:ext cx="3705463" cy="274283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52554" y="4148859"/>
            <a:ext cx="3311869" cy="15296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8418" y="4200001"/>
            <a:ext cx="2693307" cy="10980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70726" y="3967002"/>
            <a:ext cx="3144954" cy="195825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95500" y="3903868"/>
            <a:ext cx="3591126" cy="19582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1136" y="669484"/>
            <a:ext cx="7456444" cy="515608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2128" y="3221296"/>
            <a:ext cx="4585624" cy="8772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95776" y="3221296"/>
            <a:ext cx="4585624" cy="8772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69386" y="3205086"/>
            <a:ext cx="4585624" cy="8772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43100" y="3221296"/>
            <a:ext cx="4585624" cy="8772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7976" y="6484517"/>
            <a:ext cx="3705463" cy="2742832"/>
            <a:chOff x="1317976" y="6484517"/>
            <a:chExt cx="3705463" cy="27428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7976" y="6484517"/>
              <a:ext cx="3705463" cy="27428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91629" y="6484517"/>
            <a:ext cx="3705463" cy="2742832"/>
            <a:chOff x="5291629" y="6484517"/>
            <a:chExt cx="3705463" cy="274283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1629" y="6484517"/>
              <a:ext cx="3705463" cy="27428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65282" y="6484517"/>
            <a:ext cx="3705463" cy="2742832"/>
            <a:chOff x="9265282" y="6484517"/>
            <a:chExt cx="3705463" cy="274283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5282" y="6484517"/>
              <a:ext cx="3705463" cy="27428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238936" y="6484517"/>
            <a:ext cx="3705463" cy="2742832"/>
            <a:chOff x="13238936" y="6484517"/>
            <a:chExt cx="3705463" cy="274283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38936" y="6484517"/>
              <a:ext cx="3705463" cy="274283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52541" y="7578593"/>
            <a:ext cx="1888754" cy="66600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43753" y="7504676"/>
            <a:ext cx="2953745" cy="108525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497777" y="7570657"/>
            <a:ext cx="2111935" cy="66600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71491" y="7578593"/>
            <a:ext cx="1842592" cy="66600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22131" y="6385607"/>
            <a:ext cx="4585624" cy="87722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395779" y="6385607"/>
            <a:ext cx="4585624" cy="87722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369360" y="6369398"/>
            <a:ext cx="4585624" cy="87722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343074" y="6385607"/>
            <a:ext cx="4585624" cy="877224"/>
          </a:xfrm>
          <a:prstGeom prst="rect">
            <a:avLst/>
          </a:prstGeom>
        </p:spPr>
      </p:pic>
      <p:pic>
        <p:nvPicPr>
          <p:cNvPr id="59" name="오디오 58">
            <a:hlinkClick r:id="" action="ppaction://media"/>
            <a:extLst>
              <a:ext uri="{FF2B5EF4-FFF2-40B4-BE49-F238E27FC236}">
                <a16:creationId xmlns:a16="http://schemas.microsoft.com/office/drawing/2014/main" id="{AC1EF73D-D490-D39E-CFAC-66F167F652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63"/>
    </mc:Choice>
    <mc:Fallback>
      <p:transition spd="slow" advTm="16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45061" y="3160929"/>
            <a:ext cx="16811027" cy="39540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  <p:pic>
        <p:nvPicPr>
          <p:cNvPr id="26" name="오디오 25">
            <a:hlinkClick r:id="" action="ppaction://media"/>
            <a:extLst>
              <a:ext uri="{FF2B5EF4-FFF2-40B4-BE49-F238E27FC236}">
                <a16:creationId xmlns:a16="http://schemas.microsoft.com/office/drawing/2014/main" id="{6DBC0D36-32A2-9246-749A-E911124C67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7"/>
    </mc:Choice>
    <mc:Fallback>
      <p:transition spd="slow" advTm="3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사용자 지정</PresentationFormat>
  <Paragraphs>0</Paragraphs>
  <Slides>13</Slides>
  <Notes>0</Notes>
  <HiddenSlides>0</HiddenSlides>
  <MMClips>9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석 인경</cp:lastModifiedBy>
  <cp:revision>2</cp:revision>
  <dcterms:created xsi:type="dcterms:W3CDTF">2023-10-14T23:26:40Z</dcterms:created>
  <dcterms:modified xsi:type="dcterms:W3CDTF">2023-10-14T14:51:45Z</dcterms:modified>
</cp:coreProperties>
</file>